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6E6"/>
    <a:srgbClr val="FF9933"/>
    <a:srgbClr val="D6DCE5"/>
    <a:srgbClr val="CC0000"/>
    <a:srgbClr val="DAE3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291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2021/5/11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2231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2021/5/11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2951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2021/5/11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0570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2021/5/11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0103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2021/5/11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182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2021/5/11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8862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2021/5/11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4654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2021/5/11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334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2021/5/11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4751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2021/5/11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7271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2021/5/11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1106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287B8-2946-442A-8E26-B2E52B31C30A}" type="datetimeFigureOut">
              <a:rPr kumimoji="1" lang="ja-JP" altLang="en-US" smtClean="0"/>
              <a:t>2021/5/11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5245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C5DE69CF-3E1B-4D37-9191-D8A4F2B15610}"/>
              </a:ext>
            </a:extLst>
          </p:cNvPr>
          <p:cNvSpPr txBox="1"/>
          <p:nvPr/>
        </p:nvSpPr>
        <p:spPr>
          <a:xfrm>
            <a:off x="407328" y="8582679"/>
            <a:ext cx="4733988" cy="10541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500"/>
              </a:lnSpc>
            </a:pPr>
            <a:r>
              <a:rPr kumimoji="1" lang="ja-JP" altLang="en-US" sz="1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・</a:t>
            </a:r>
            <a:r>
              <a:rPr kumimoji="1" lang="ja-JP" altLang="en-US" sz="1600" b="1" dirty="0"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　    </a:t>
            </a:r>
            <a:r>
              <a:rPr kumimoji="1" lang="ja-JP" altLang="en-US" sz="1600" b="1" dirty="0"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分</a:t>
            </a:r>
            <a:r>
              <a:rPr kumimoji="1" lang="ja-JP" altLang="en-US" sz="1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使ったら１回休む</a:t>
            </a:r>
            <a:r>
              <a:rPr kumimoji="1" lang="ja-JP" altLang="en-US" sz="1600" b="1" kern="1300" spc="-80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、</a:t>
            </a:r>
            <a:r>
              <a:rPr kumimoji="1" lang="ja-JP" altLang="en-US" sz="1600" b="1" kern="2100" spc="-10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学</a:t>
            </a:r>
            <a:r>
              <a:rPr kumimoji="1" lang="ja-JP" altLang="en-US" sz="1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校のタブレットは</a:t>
            </a:r>
            <a:endParaRPr kumimoji="1" lang="en-US" altLang="ja-JP" sz="16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Ebrima" panose="02000000000000000000" pitchFamily="2" charset="0"/>
            </a:endParaRPr>
          </a:p>
          <a:p>
            <a:pPr>
              <a:lnSpc>
                <a:spcPts val="2500"/>
              </a:lnSpc>
            </a:pPr>
            <a:r>
              <a:rPr kumimoji="1" lang="ja-JP" altLang="en-US" sz="1600" b="1" dirty="0"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　</a:t>
            </a:r>
            <a:r>
              <a:rPr kumimoji="1" lang="ja-JP" altLang="en-US" sz="1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べんきょうに関係のないことに使わないなど、</a:t>
            </a:r>
            <a:endParaRPr kumimoji="1" lang="en-US" altLang="ja-JP" sz="16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Ebrima" panose="02000000000000000000" pitchFamily="2" charset="0"/>
            </a:endParaRPr>
          </a:p>
          <a:p>
            <a:pPr>
              <a:lnSpc>
                <a:spcPts val="2500"/>
              </a:lnSpc>
            </a:pPr>
            <a:r>
              <a:rPr kumimoji="1" lang="ja-JP" altLang="en-US" sz="1600" b="1" dirty="0"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　</a:t>
            </a:r>
            <a:r>
              <a:rPr kumimoji="1" lang="ja-JP" altLang="en-US" sz="1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学校やおうちのルールを守って使おう。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9199F3DF-BF98-40B7-AAC8-8C0B3D23A93F}"/>
              </a:ext>
            </a:extLst>
          </p:cNvPr>
          <p:cNvSpPr txBox="1"/>
          <p:nvPr/>
        </p:nvSpPr>
        <p:spPr>
          <a:xfrm>
            <a:off x="534328" y="6827082"/>
            <a:ext cx="4733988" cy="10541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500"/>
              </a:lnSpc>
            </a:pPr>
            <a:r>
              <a:rPr kumimoji="1" lang="ja-JP" altLang="en-US" sz="1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・時間を決めて遠くを見たり、</a:t>
            </a:r>
            <a:endParaRPr kumimoji="1" lang="en-US" altLang="ja-JP" sz="16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Ebrima" panose="02000000000000000000" pitchFamily="2" charset="0"/>
            </a:endParaRPr>
          </a:p>
          <a:p>
            <a:pPr>
              <a:lnSpc>
                <a:spcPts val="2500"/>
              </a:lnSpc>
            </a:pPr>
            <a:r>
              <a:rPr kumimoji="1" lang="ja-JP" altLang="en-US" sz="1600" b="1" dirty="0"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　</a:t>
            </a:r>
            <a:r>
              <a:rPr kumimoji="1" lang="ja-JP" altLang="en-US" sz="1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目がかわかないようにまばたきをしたりして、</a:t>
            </a:r>
            <a:endParaRPr kumimoji="1" lang="en-US" altLang="ja-JP" sz="16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Ebrima" panose="02000000000000000000" pitchFamily="2" charset="0"/>
            </a:endParaRPr>
          </a:p>
          <a:p>
            <a:pPr>
              <a:lnSpc>
                <a:spcPts val="2500"/>
              </a:lnSpc>
            </a:pPr>
            <a:r>
              <a:rPr kumimoji="1" lang="ja-JP" altLang="en-US" sz="1600" b="1" dirty="0"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　</a:t>
            </a:r>
            <a:r>
              <a:rPr kumimoji="1" lang="ja-JP" altLang="en-US" sz="1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自分の目を大切にしよう。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68DD75E-C34C-42CD-8A8D-78C8F47C7F8E}"/>
              </a:ext>
            </a:extLst>
          </p:cNvPr>
          <p:cNvGrpSpPr/>
          <p:nvPr/>
        </p:nvGrpSpPr>
        <p:grpSpPr>
          <a:xfrm>
            <a:off x="407328" y="1361249"/>
            <a:ext cx="6043344" cy="1498759"/>
            <a:chOff x="407328" y="1304099"/>
            <a:chExt cx="6043344" cy="1498759"/>
          </a:xfrm>
        </p:grpSpPr>
        <p:sp>
          <p:nvSpPr>
            <p:cNvPr id="97" name="四角形: 角を丸くする 96">
              <a:extLst>
                <a:ext uri="{FF2B5EF4-FFF2-40B4-BE49-F238E27FC236}">
                  <a16:creationId xmlns:a16="http://schemas.microsoft.com/office/drawing/2014/main" id="{6C654F2E-5328-42B5-B599-C22418E1F351}"/>
                </a:ext>
              </a:extLst>
            </p:cNvPr>
            <p:cNvSpPr/>
            <p:nvPr/>
          </p:nvSpPr>
          <p:spPr>
            <a:xfrm>
              <a:off x="407328" y="1304099"/>
              <a:ext cx="6043344" cy="1498759"/>
            </a:xfrm>
            <a:prstGeom prst="roundRect">
              <a:avLst>
                <a:gd name="adj" fmla="val 10603"/>
              </a:avLst>
            </a:prstGeom>
            <a:noFill/>
            <a:ln w="1905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000" b="1"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endParaRPr>
            </a:p>
          </p:txBody>
        </p:sp>
        <p:sp>
          <p:nvSpPr>
            <p:cNvPr id="98" name="四角形: 角を丸くする 97">
              <a:extLst>
                <a:ext uri="{FF2B5EF4-FFF2-40B4-BE49-F238E27FC236}">
                  <a16:creationId xmlns:a16="http://schemas.microsoft.com/office/drawing/2014/main" id="{28A68E77-D831-4FD7-8BA1-84D2A72A09C2}"/>
                </a:ext>
              </a:extLst>
            </p:cNvPr>
            <p:cNvSpPr/>
            <p:nvPr/>
          </p:nvSpPr>
          <p:spPr>
            <a:xfrm>
              <a:off x="407328" y="1304100"/>
              <a:ext cx="6043344" cy="470202"/>
            </a:xfrm>
            <a:prstGeom prst="roundRect">
              <a:avLst>
                <a:gd name="adj" fmla="val 26046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000" b="1"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endParaRP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AA3FC7FB-4D70-4FB8-8193-1A296BBDE049}"/>
                </a:ext>
              </a:extLst>
            </p:cNvPr>
            <p:cNvSpPr/>
            <p:nvPr/>
          </p:nvSpPr>
          <p:spPr>
            <a:xfrm>
              <a:off x="407328" y="1448880"/>
              <a:ext cx="6043344" cy="325422"/>
            </a:xfrm>
            <a:prstGeom prst="roundRect">
              <a:avLst>
                <a:gd name="adj" fmla="val 0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000" b="1"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endParaRPr>
            </a:p>
          </p:txBody>
        </p:sp>
      </p:grpSp>
      <p:grpSp>
        <p:nvGrpSpPr>
          <p:cNvPr id="100" name="グループ化 99">
            <a:extLst>
              <a:ext uri="{FF2B5EF4-FFF2-40B4-BE49-F238E27FC236}">
                <a16:creationId xmlns:a16="http://schemas.microsoft.com/office/drawing/2014/main" id="{AC2C5EE6-0E07-4CF3-88A9-297307C89E69}"/>
              </a:ext>
            </a:extLst>
          </p:cNvPr>
          <p:cNvGrpSpPr/>
          <p:nvPr/>
        </p:nvGrpSpPr>
        <p:grpSpPr>
          <a:xfrm>
            <a:off x="407328" y="3003889"/>
            <a:ext cx="6043344" cy="1498759"/>
            <a:chOff x="407328" y="1304099"/>
            <a:chExt cx="6043344" cy="1498759"/>
          </a:xfrm>
        </p:grpSpPr>
        <p:sp>
          <p:nvSpPr>
            <p:cNvPr id="101" name="四角形: 角を丸くする 100">
              <a:extLst>
                <a:ext uri="{FF2B5EF4-FFF2-40B4-BE49-F238E27FC236}">
                  <a16:creationId xmlns:a16="http://schemas.microsoft.com/office/drawing/2014/main" id="{C099E29E-3024-4B89-A650-6235FE1C66E4}"/>
                </a:ext>
              </a:extLst>
            </p:cNvPr>
            <p:cNvSpPr/>
            <p:nvPr/>
          </p:nvSpPr>
          <p:spPr>
            <a:xfrm>
              <a:off x="407328" y="1304099"/>
              <a:ext cx="6043344" cy="1498759"/>
            </a:xfrm>
            <a:prstGeom prst="roundRect">
              <a:avLst>
                <a:gd name="adj" fmla="val 10603"/>
              </a:avLst>
            </a:prstGeom>
            <a:noFill/>
            <a:ln w="1905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000" b="1"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endParaRPr>
            </a:p>
          </p:txBody>
        </p:sp>
        <p:sp>
          <p:nvSpPr>
            <p:cNvPr id="102" name="四角形: 角を丸くする 101">
              <a:extLst>
                <a:ext uri="{FF2B5EF4-FFF2-40B4-BE49-F238E27FC236}">
                  <a16:creationId xmlns:a16="http://schemas.microsoft.com/office/drawing/2014/main" id="{8A456E02-BE7D-42C2-9CA0-AB2765D412A4}"/>
                </a:ext>
              </a:extLst>
            </p:cNvPr>
            <p:cNvSpPr/>
            <p:nvPr/>
          </p:nvSpPr>
          <p:spPr>
            <a:xfrm>
              <a:off x="407328" y="1304100"/>
              <a:ext cx="6043344" cy="470202"/>
            </a:xfrm>
            <a:prstGeom prst="roundRect">
              <a:avLst>
                <a:gd name="adj" fmla="val 26046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000" b="1"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endParaRPr>
            </a:p>
          </p:txBody>
        </p:sp>
        <p:sp>
          <p:nvSpPr>
            <p:cNvPr id="103" name="四角形: 角を丸くする 102">
              <a:extLst>
                <a:ext uri="{FF2B5EF4-FFF2-40B4-BE49-F238E27FC236}">
                  <a16:creationId xmlns:a16="http://schemas.microsoft.com/office/drawing/2014/main" id="{57504A98-1C9B-4F84-B6BB-114E46C0845E}"/>
                </a:ext>
              </a:extLst>
            </p:cNvPr>
            <p:cNvSpPr/>
            <p:nvPr/>
          </p:nvSpPr>
          <p:spPr>
            <a:xfrm>
              <a:off x="407328" y="1448880"/>
              <a:ext cx="6043344" cy="325422"/>
            </a:xfrm>
            <a:prstGeom prst="roundRect">
              <a:avLst>
                <a:gd name="adj" fmla="val 0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000" b="1"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endParaRPr>
            </a:p>
          </p:txBody>
        </p:sp>
      </p:grpSp>
      <p:grpSp>
        <p:nvGrpSpPr>
          <p:cNvPr id="104" name="グループ化 103">
            <a:extLst>
              <a:ext uri="{FF2B5EF4-FFF2-40B4-BE49-F238E27FC236}">
                <a16:creationId xmlns:a16="http://schemas.microsoft.com/office/drawing/2014/main" id="{4FE9B246-F1C7-4531-8E47-EF5B2F2536F9}"/>
              </a:ext>
            </a:extLst>
          </p:cNvPr>
          <p:cNvGrpSpPr/>
          <p:nvPr/>
        </p:nvGrpSpPr>
        <p:grpSpPr>
          <a:xfrm>
            <a:off x="407328" y="4649420"/>
            <a:ext cx="6043344" cy="1498759"/>
            <a:chOff x="407328" y="1304099"/>
            <a:chExt cx="6043344" cy="1498759"/>
          </a:xfrm>
        </p:grpSpPr>
        <p:sp>
          <p:nvSpPr>
            <p:cNvPr id="105" name="四角形: 角を丸くする 104">
              <a:extLst>
                <a:ext uri="{FF2B5EF4-FFF2-40B4-BE49-F238E27FC236}">
                  <a16:creationId xmlns:a16="http://schemas.microsoft.com/office/drawing/2014/main" id="{D8D14A18-EF52-4F77-A409-0614C03BD4B7}"/>
                </a:ext>
              </a:extLst>
            </p:cNvPr>
            <p:cNvSpPr/>
            <p:nvPr/>
          </p:nvSpPr>
          <p:spPr>
            <a:xfrm>
              <a:off x="407328" y="1304099"/>
              <a:ext cx="6043344" cy="1498759"/>
            </a:xfrm>
            <a:prstGeom prst="roundRect">
              <a:avLst>
                <a:gd name="adj" fmla="val 10603"/>
              </a:avLst>
            </a:prstGeom>
            <a:noFill/>
            <a:ln w="1905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000" b="1"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endParaRPr>
            </a:p>
          </p:txBody>
        </p:sp>
        <p:sp>
          <p:nvSpPr>
            <p:cNvPr id="106" name="四角形: 角を丸くする 105">
              <a:extLst>
                <a:ext uri="{FF2B5EF4-FFF2-40B4-BE49-F238E27FC236}">
                  <a16:creationId xmlns:a16="http://schemas.microsoft.com/office/drawing/2014/main" id="{2AF8D365-0023-495F-BBFB-3E2A75DFFF35}"/>
                </a:ext>
              </a:extLst>
            </p:cNvPr>
            <p:cNvSpPr/>
            <p:nvPr/>
          </p:nvSpPr>
          <p:spPr>
            <a:xfrm>
              <a:off x="407328" y="1304100"/>
              <a:ext cx="6043344" cy="470202"/>
            </a:xfrm>
            <a:prstGeom prst="roundRect">
              <a:avLst>
                <a:gd name="adj" fmla="val 26046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000" b="1"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endParaRPr>
            </a:p>
          </p:txBody>
        </p:sp>
        <p:sp>
          <p:nvSpPr>
            <p:cNvPr id="107" name="四角形: 角を丸くする 106">
              <a:extLst>
                <a:ext uri="{FF2B5EF4-FFF2-40B4-BE49-F238E27FC236}">
                  <a16:creationId xmlns:a16="http://schemas.microsoft.com/office/drawing/2014/main" id="{83EAEBCB-D143-4EB4-88A2-7D158245B58E}"/>
                </a:ext>
              </a:extLst>
            </p:cNvPr>
            <p:cNvSpPr/>
            <p:nvPr/>
          </p:nvSpPr>
          <p:spPr>
            <a:xfrm>
              <a:off x="407328" y="1448880"/>
              <a:ext cx="6043344" cy="325422"/>
            </a:xfrm>
            <a:prstGeom prst="roundRect">
              <a:avLst>
                <a:gd name="adj" fmla="val 0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000" b="1"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endParaRPr>
            </a:p>
          </p:txBody>
        </p:sp>
      </p:grpSp>
      <p:sp>
        <p:nvSpPr>
          <p:cNvPr id="91" name="四角形: 角を丸くする 90">
            <a:extLst>
              <a:ext uri="{FF2B5EF4-FFF2-40B4-BE49-F238E27FC236}">
                <a16:creationId xmlns:a16="http://schemas.microsoft.com/office/drawing/2014/main" id="{5780637C-CBC4-4250-9AA5-97A8605AC4F7}"/>
              </a:ext>
            </a:extLst>
          </p:cNvPr>
          <p:cNvSpPr/>
          <p:nvPr/>
        </p:nvSpPr>
        <p:spPr>
          <a:xfrm>
            <a:off x="407328" y="8056552"/>
            <a:ext cx="6043344" cy="1627238"/>
          </a:xfrm>
          <a:prstGeom prst="roundRect">
            <a:avLst>
              <a:gd name="adj" fmla="val 10603"/>
            </a:avLst>
          </a:prstGeom>
          <a:noFill/>
          <a:ln w="1905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b="1">
              <a:latin typeface="HGS教科書体" panose="02020600000000000000" pitchFamily="18" charset="-128"/>
              <a:ea typeface="HGS教科書体" panose="02020600000000000000" pitchFamily="18" charset="-128"/>
              <a:cs typeface="Ebrima" panose="02000000000000000000" pitchFamily="2" charset="0"/>
            </a:endParaRPr>
          </a:p>
        </p:txBody>
      </p:sp>
      <p:sp>
        <p:nvSpPr>
          <p:cNvPr id="92" name="四角形: 角を丸くする 91">
            <a:extLst>
              <a:ext uri="{FF2B5EF4-FFF2-40B4-BE49-F238E27FC236}">
                <a16:creationId xmlns:a16="http://schemas.microsoft.com/office/drawing/2014/main" id="{95714458-330F-494A-B8F3-4E1E56F48BEE}"/>
              </a:ext>
            </a:extLst>
          </p:cNvPr>
          <p:cNvSpPr/>
          <p:nvPr/>
        </p:nvSpPr>
        <p:spPr>
          <a:xfrm>
            <a:off x="407328" y="8056553"/>
            <a:ext cx="6043344" cy="470202"/>
          </a:xfrm>
          <a:prstGeom prst="roundRect">
            <a:avLst>
              <a:gd name="adj" fmla="val 26046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b="1">
              <a:latin typeface="HGS教科書体" panose="02020600000000000000" pitchFamily="18" charset="-128"/>
              <a:ea typeface="HGS教科書体" panose="02020600000000000000" pitchFamily="18" charset="-128"/>
              <a:cs typeface="Ebrima" panose="02000000000000000000" pitchFamily="2" charset="0"/>
            </a:endParaRPr>
          </a:p>
        </p:txBody>
      </p:sp>
      <p:sp>
        <p:nvSpPr>
          <p:cNvPr id="95" name="四角形: 角を丸くする 94">
            <a:extLst>
              <a:ext uri="{FF2B5EF4-FFF2-40B4-BE49-F238E27FC236}">
                <a16:creationId xmlns:a16="http://schemas.microsoft.com/office/drawing/2014/main" id="{2D566B9A-893A-477C-8EB5-8CC92C8700C8}"/>
              </a:ext>
            </a:extLst>
          </p:cNvPr>
          <p:cNvSpPr/>
          <p:nvPr/>
        </p:nvSpPr>
        <p:spPr>
          <a:xfrm>
            <a:off x="407328" y="8201333"/>
            <a:ext cx="6043344" cy="325422"/>
          </a:xfrm>
          <a:prstGeom prst="roundRect">
            <a:avLst>
              <a:gd name="adj" fmla="val 0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b="1">
              <a:latin typeface="HGS教科書体" panose="02020600000000000000" pitchFamily="18" charset="-128"/>
              <a:ea typeface="HGS教科書体" panose="02020600000000000000" pitchFamily="18" charset="-128"/>
              <a:cs typeface="Ebrima" panose="02000000000000000000" pitchFamily="2" charset="0"/>
            </a:endParaRPr>
          </a:p>
        </p:txBody>
      </p:sp>
      <p:sp>
        <p:nvSpPr>
          <p:cNvPr id="77" name="四角形: 角を丸くする 76">
            <a:extLst>
              <a:ext uri="{FF2B5EF4-FFF2-40B4-BE49-F238E27FC236}">
                <a16:creationId xmlns:a16="http://schemas.microsoft.com/office/drawing/2014/main" id="{2E744025-F9F8-45D3-8D03-B6BCD186720A}"/>
              </a:ext>
            </a:extLst>
          </p:cNvPr>
          <p:cNvSpPr/>
          <p:nvPr/>
        </p:nvSpPr>
        <p:spPr>
          <a:xfrm>
            <a:off x="407328" y="6287808"/>
            <a:ext cx="6043344" cy="1627238"/>
          </a:xfrm>
          <a:prstGeom prst="roundRect">
            <a:avLst>
              <a:gd name="adj" fmla="val 10603"/>
            </a:avLst>
          </a:prstGeom>
          <a:noFill/>
          <a:ln w="1905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b="1">
              <a:latin typeface="HGS教科書体" panose="02020600000000000000" pitchFamily="18" charset="-128"/>
              <a:ea typeface="HGS教科書体" panose="02020600000000000000" pitchFamily="18" charset="-128"/>
              <a:cs typeface="Ebrima" panose="02000000000000000000" pitchFamily="2" charset="0"/>
            </a:endParaRPr>
          </a:p>
        </p:txBody>
      </p:sp>
      <p:sp>
        <p:nvSpPr>
          <p:cNvPr id="78" name="四角形: 角を丸くする 77">
            <a:extLst>
              <a:ext uri="{FF2B5EF4-FFF2-40B4-BE49-F238E27FC236}">
                <a16:creationId xmlns:a16="http://schemas.microsoft.com/office/drawing/2014/main" id="{6D0EC1C1-0E71-40C9-B10E-3CCC5E9E4775}"/>
              </a:ext>
            </a:extLst>
          </p:cNvPr>
          <p:cNvSpPr/>
          <p:nvPr/>
        </p:nvSpPr>
        <p:spPr>
          <a:xfrm>
            <a:off x="407328" y="6287809"/>
            <a:ext cx="6043344" cy="470202"/>
          </a:xfrm>
          <a:prstGeom prst="roundRect">
            <a:avLst>
              <a:gd name="adj" fmla="val 26046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b="1">
              <a:latin typeface="HGS教科書体" panose="02020600000000000000" pitchFamily="18" charset="-128"/>
              <a:ea typeface="HGS教科書体" panose="02020600000000000000" pitchFamily="18" charset="-128"/>
              <a:cs typeface="Ebrima" panose="02000000000000000000" pitchFamily="2" charset="0"/>
            </a:endParaRPr>
          </a:p>
        </p:txBody>
      </p:sp>
      <p:sp>
        <p:nvSpPr>
          <p:cNvPr id="79" name="四角形: 角を丸くする 78">
            <a:extLst>
              <a:ext uri="{FF2B5EF4-FFF2-40B4-BE49-F238E27FC236}">
                <a16:creationId xmlns:a16="http://schemas.microsoft.com/office/drawing/2014/main" id="{047A99EF-FF41-4140-8A3A-1F2A3CD0145B}"/>
              </a:ext>
            </a:extLst>
          </p:cNvPr>
          <p:cNvSpPr/>
          <p:nvPr/>
        </p:nvSpPr>
        <p:spPr>
          <a:xfrm>
            <a:off x="407328" y="6445115"/>
            <a:ext cx="6043344" cy="325422"/>
          </a:xfrm>
          <a:prstGeom prst="roundRect">
            <a:avLst>
              <a:gd name="adj" fmla="val 0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b="1">
              <a:latin typeface="HGS教科書体" panose="02020600000000000000" pitchFamily="18" charset="-128"/>
              <a:ea typeface="HGS教科書体" panose="02020600000000000000" pitchFamily="18" charset="-128"/>
              <a:cs typeface="Ebrima" panose="02000000000000000000" pitchFamily="2" charset="0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0E7CC73-19F7-434E-9FF0-9172009B2859}"/>
              </a:ext>
            </a:extLst>
          </p:cNvPr>
          <p:cNvSpPr/>
          <p:nvPr/>
        </p:nvSpPr>
        <p:spPr>
          <a:xfrm>
            <a:off x="5937885" y="114300"/>
            <a:ext cx="760095" cy="14478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b="1">
              <a:latin typeface="HGS教科書体" panose="02020600000000000000" pitchFamily="18" charset="-128"/>
              <a:ea typeface="HGS教科書体" panose="02020600000000000000" pitchFamily="18" charset="-128"/>
              <a:cs typeface="Ebrima" panose="02000000000000000000" pitchFamily="2" charset="0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FF17B25-1C7C-45EC-8EE9-E648F1588255}"/>
              </a:ext>
            </a:extLst>
          </p:cNvPr>
          <p:cNvSpPr txBox="1"/>
          <p:nvPr/>
        </p:nvSpPr>
        <p:spPr>
          <a:xfrm>
            <a:off x="6038048" y="81825"/>
            <a:ext cx="60785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900" dirty="0"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児 童 用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E56DF75-8B2E-4463-BC5D-19B179A8A8C1}"/>
              </a:ext>
            </a:extLst>
          </p:cNvPr>
          <p:cNvSpPr txBox="1"/>
          <p:nvPr/>
        </p:nvSpPr>
        <p:spPr>
          <a:xfrm>
            <a:off x="269853" y="589825"/>
            <a:ext cx="63305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kumimoji="1" lang="ja-JP" altLang="en-US" sz="2800" b="1" spc="-150" dirty="0"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タブレットを使うときの５つのやくそく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6636E57-1DE6-4B2D-9FF8-ECDE45FE53E1}"/>
              </a:ext>
            </a:extLst>
          </p:cNvPr>
          <p:cNvSpPr txBox="1"/>
          <p:nvPr/>
        </p:nvSpPr>
        <p:spPr>
          <a:xfrm>
            <a:off x="534328" y="1990762"/>
            <a:ext cx="3478837" cy="7335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500"/>
              </a:lnSpc>
            </a:pPr>
            <a:r>
              <a:rPr kumimoji="1" lang="ja-JP" altLang="en-US" sz="1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・タブレットを見るときは、</a:t>
            </a:r>
            <a:endParaRPr kumimoji="1" lang="en-US" altLang="ja-JP" sz="16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Ebrima" panose="02000000000000000000" pitchFamily="2" charset="0"/>
            </a:endParaRPr>
          </a:p>
          <a:p>
            <a:pPr>
              <a:lnSpc>
                <a:spcPts val="2500"/>
              </a:lnSpc>
            </a:pPr>
            <a:r>
              <a:rPr kumimoji="1" lang="ja-JP" altLang="en-US" sz="1600" b="1" dirty="0"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　</a:t>
            </a:r>
            <a:r>
              <a:rPr kumimoji="1" lang="ja-JP" altLang="en-US" sz="1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目から</a:t>
            </a:r>
            <a:r>
              <a:rPr kumimoji="1" lang="en-US" altLang="ja-JP" sz="1600" b="1" dirty="0"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30</a:t>
            </a:r>
            <a:r>
              <a:rPr kumimoji="1" lang="ja-JP" altLang="en-US" sz="1600" b="1" dirty="0"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㎝以上</a:t>
            </a:r>
            <a:r>
              <a:rPr kumimoji="1" lang="ja-JP" altLang="en-US" sz="1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はなして見よう。</a:t>
            </a:r>
            <a:endParaRPr kumimoji="1" lang="en-US" altLang="ja-JP" sz="16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Ebrima" panose="02000000000000000000" pitchFamily="2" charset="0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57DEF78-212C-4897-954B-8E18C8FBDCB2}"/>
              </a:ext>
            </a:extLst>
          </p:cNvPr>
          <p:cNvSpPr txBox="1"/>
          <p:nvPr/>
        </p:nvSpPr>
        <p:spPr>
          <a:xfrm>
            <a:off x="440999" y="3029638"/>
            <a:ext cx="597471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22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□　</a:t>
            </a:r>
            <a:r>
              <a:rPr kumimoji="1" lang="en-US" altLang="ja-JP" sz="22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30</a:t>
            </a:r>
            <a:r>
              <a:rPr kumimoji="1" lang="ja-JP" altLang="en-US" sz="22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分に</a:t>
            </a:r>
            <a:r>
              <a:rPr kumimoji="1" lang="en-US" altLang="ja-JP" sz="22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1</a:t>
            </a:r>
            <a:r>
              <a:rPr kumimoji="1" lang="ja-JP" altLang="en-US" sz="22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回はタブレットから目をはなそう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BF05BB5-94D3-4187-9FD8-22018E7B1D32}"/>
              </a:ext>
            </a:extLst>
          </p:cNvPr>
          <p:cNvSpPr txBox="1"/>
          <p:nvPr/>
        </p:nvSpPr>
        <p:spPr>
          <a:xfrm>
            <a:off x="534328" y="3621119"/>
            <a:ext cx="4305987" cy="7335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500"/>
              </a:lnSpc>
            </a:pPr>
            <a:r>
              <a:rPr kumimoji="1" lang="ja-JP" altLang="en-US" sz="1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・</a:t>
            </a:r>
            <a:r>
              <a:rPr kumimoji="1" lang="en-US" altLang="ja-JP" sz="1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30</a:t>
            </a:r>
            <a:r>
              <a:rPr kumimoji="1" lang="ja-JP" altLang="en-US" sz="1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分に</a:t>
            </a:r>
            <a:r>
              <a:rPr kumimoji="1" lang="en-US" altLang="ja-JP" sz="1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1</a:t>
            </a:r>
            <a:r>
              <a:rPr kumimoji="1" lang="ja-JP" altLang="en-US" sz="1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回はタブレットの画面から</a:t>
            </a:r>
            <a:endParaRPr kumimoji="1" lang="en-US" altLang="ja-JP" sz="16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Ebrima" panose="02000000000000000000" pitchFamily="2" charset="0"/>
            </a:endParaRPr>
          </a:p>
          <a:p>
            <a:pPr>
              <a:lnSpc>
                <a:spcPts val="2500"/>
              </a:lnSpc>
            </a:pPr>
            <a:r>
              <a:rPr kumimoji="1" lang="ja-JP" altLang="en-US" sz="1600" b="1" dirty="0"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　</a:t>
            </a:r>
            <a:r>
              <a:rPr kumimoji="1" lang="ja-JP" altLang="en-US" sz="1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目をはなして、</a:t>
            </a:r>
            <a:r>
              <a:rPr kumimoji="1" lang="en-US" altLang="ja-JP" sz="1600" b="1" dirty="0"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20</a:t>
            </a:r>
            <a:r>
              <a:rPr kumimoji="1" lang="ja-JP" altLang="en-US" sz="1600" b="1" dirty="0"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秒以上</a:t>
            </a:r>
            <a:r>
              <a:rPr kumimoji="1" lang="ja-JP" altLang="en-US" sz="1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、遠くを見よう。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4D500B1-925B-4C74-9E16-39CA6493594E}"/>
              </a:ext>
            </a:extLst>
          </p:cNvPr>
          <p:cNvSpPr txBox="1"/>
          <p:nvPr/>
        </p:nvSpPr>
        <p:spPr>
          <a:xfrm>
            <a:off x="440998" y="4658545"/>
            <a:ext cx="604203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22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□　</a:t>
            </a:r>
            <a:r>
              <a:rPr kumimoji="1" lang="ja-JP" altLang="en-US" sz="2200" b="1" spc="-15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ねる前はタブレットを使わないようにしよう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4DAF935B-C895-4222-AEBA-EF69A17A4288}"/>
              </a:ext>
            </a:extLst>
          </p:cNvPr>
          <p:cNvSpPr txBox="1"/>
          <p:nvPr/>
        </p:nvSpPr>
        <p:spPr>
          <a:xfrm>
            <a:off x="534328" y="5274681"/>
            <a:ext cx="4209807" cy="7335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500"/>
              </a:lnSpc>
            </a:pPr>
            <a:r>
              <a:rPr kumimoji="1" lang="ja-JP" altLang="en-US" sz="1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・ぐっすりねるために</a:t>
            </a:r>
            <a:r>
              <a:rPr kumimoji="1" lang="ja-JP" altLang="en-US" sz="1600" b="1" dirty="0"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、</a:t>
            </a:r>
            <a:r>
              <a:rPr kumimoji="1" lang="ja-JP" altLang="en-US" sz="1600" b="1" dirty="0"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ねる</a:t>
            </a:r>
            <a:r>
              <a:rPr kumimoji="1" lang="en-US" altLang="ja-JP" sz="1600" b="1" dirty="0"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1</a:t>
            </a:r>
            <a:r>
              <a:rPr kumimoji="1" lang="ja-JP" altLang="en-US" sz="1600" b="1" dirty="0"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時間前</a:t>
            </a:r>
            <a:r>
              <a:rPr kumimoji="1" lang="ja-JP" altLang="en-US" sz="1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からは</a:t>
            </a:r>
            <a:endParaRPr kumimoji="1" lang="en-US" altLang="ja-JP" sz="16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Ebrima" panose="02000000000000000000" pitchFamily="2" charset="0"/>
            </a:endParaRPr>
          </a:p>
          <a:p>
            <a:pPr>
              <a:lnSpc>
                <a:spcPts val="2500"/>
              </a:lnSpc>
            </a:pPr>
            <a:r>
              <a:rPr kumimoji="1" lang="ja-JP" altLang="en-US" sz="1600" b="1" dirty="0"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　</a:t>
            </a:r>
            <a:r>
              <a:rPr kumimoji="1" lang="ja-JP" altLang="en-US" sz="1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デジタル機器を使わないようにしよう。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0C6F9564-594C-451B-B480-4CF87EF16B8F}"/>
              </a:ext>
            </a:extLst>
          </p:cNvPr>
          <p:cNvSpPr txBox="1"/>
          <p:nvPr/>
        </p:nvSpPr>
        <p:spPr>
          <a:xfrm>
            <a:off x="440998" y="6316360"/>
            <a:ext cx="387317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22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□　自分の目を大切にしよう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903C1323-3E10-450A-8B42-F9129141DE5C}"/>
              </a:ext>
            </a:extLst>
          </p:cNvPr>
          <p:cNvSpPr txBox="1"/>
          <p:nvPr/>
        </p:nvSpPr>
        <p:spPr>
          <a:xfrm>
            <a:off x="440998" y="8080099"/>
            <a:ext cx="358944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22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□　ルールを守って使おう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90CD3DCC-3C7D-4CC6-B1E3-5895309F6F23}"/>
              </a:ext>
            </a:extLst>
          </p:cNvPr>
          <p:cNvSpPr txBox="1"/>
          <p:nvPr/>
        </p:nvSpPr>
        <p:spPr>
          <a:xfrm>
            <a:off x="2381455" y="493685"/>
            <a:ext cx="45397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9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つ か</a:t>
            </a:r>
            <a:endParaRPr kumimoji="1" lang="en-US" altLang="ja-JP" sz="9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Ebrima" panose="02000000000000000000" pitchFamily="2" charset="0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AB8BB1D0-6185-46F7-ABB8-0FC8B13AC90B}"/>
              </a:ext>
            </a:extLst>
          </p:cNvPr>
          <p:cNvSpPr txBox="1"/>
          <p:nvPr/>
        </p:nvSpPr>
        <p:spPr>
          <a:xfrm>
            <a:off x="2018955" y="1947923"/>
            <a:ext cx="27443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7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み</a:t>
            </a:r>
            <a:endParaRPr kumimoji="1" lang="en-US" altLang="ja-JP" sz="7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Ebrima" panose="02000000000000000000" pitchFamily="2" charset="0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916AD7A7-C5F2-4DDC-BD80-FBEAC4511331}"/>
              </a:ext>
            </a:extLst>
          </p:cNvPr>
          <p:cNvSpPr txBox="1"/>
          <p:nvPr/>
        </p:nvSpPr>
        <p:spPr>
          <a:xfrm>
            <a:off x="795415" y="2285038"/>
            <a:ext cx="27443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7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め</a:t>
            </a:r>
            <a:endParaRPr kumimoji="1" lang="en-US" altLang="ja-JP" sz="7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Ebrima" panose="02000000000000000000" pitchFamily="2" charset="0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21A1FEDC-17AB-48CB-8E75-DCFCAD03E590}"/>
              </a:ext>
            </a:extLst>
          </p:cNvPr>
          <p:cNvSpPr txBox="1"/>
          <p:nvPr/>
        </p:nvSpPr>
        <p:spPr>
          <a:xfrm>
            <a:off x="1760232" y="2285038"/>
            <a:ext cx="63511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7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い じ ょ う</a:t>
            </a:r>
            <a:endParaRPr kumimoji="1" lang="en-US" altLang="ja-JP" sz="7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Ebrima" panose="02000000000000000000" pitchFamily="2" charset="0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E3EC97C1-18E3-45A5-85F6-01F7065FC011}"/>
              </a:ext>
            </a:extLst>
          </p:cNvPr>
          <p:cNvSpPr txBox="1"/>
          <p:nvPr/>
        </p:nvSpPr>
        <p:spPr>
          <a:xfrm>
            <a:off x="3021782" y="2272681"/>
            <a:ext cx="27443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7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み</a:t>
            </a:r>
            <a:endParaRPr kumimoji="1" lang="en-US" altLang="ja-JP" sz="7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Ebrima" panose="02000000000000000000" pitchFamily="2" charset="0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78776799-9938-4758-96F1-D2A3F9BB9D28}"/>
              </a:ext>
            </a:extLst>
          </p:cNvPr>
          <p:cNvSpPr txBox="1"/>
          <p:nvPr/>
        </p:nvSpPr>
        <p:spPr>
          <a:xfrm>
            <a:off x="1263538" y="2953111"/>
            <a:ext cx="45397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9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ぷ ん</a:t>
            </a:r>
            <a:endParaRPr kumimoji="1" lang="en-US" altLang="ja-JP" sz="9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Ebrima" panose="02000000000000000000" pitchFamily="2" charset="0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C331CE48-B9B6-4995-9B90-B8F4979633C8}"/>
              </a:ext>
            </a:extLst>
          </p:cNvPr>
          <p:cNvSpPr txBox="1"/>
          <p:nvPr/>
        </p:nvSpPr>
        <p:spPr>
          <a:xfrm>
            <a:off x="1974052" y="2953111"/>
            <a:ext cx="45397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9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か い</a:t>
            </a:r>
            <a:endParaRPr kumimoji="1" lang="en-US" altLang="ja-JP" sz="9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Ebrima" panose="02000000000000000000" pitchFamily="2" charset="0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1AAB9BAD-E375-403A-9E6B-68D6AD375CEE}"/>
              </a:ext>
            </a:extLst>
          </p:cNvPr>
          <p:cNvSpPr txBox="1"/>
          <p:nvPr/>
        </p:nvSpPr>
        <p:spPr>
          <a:xfrm>
            <a:off x="4576354" y="2953111"/>
            <a:ext cx="30008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9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め</a:t>
            </a:r>
            <a:endParaRPr kumimoji="1" lang="en-US" altLang="ja-JP" sz="9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Ebrima" panose="02000000000000000000" pitchFamily="2" charset="0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80336B88-C09C-4A7B-806E-50CE4DC0CC71}"/>
              </a:ext>
            </a:extLst>
          </p:cNvPr>
          <p:cNvSpPr txBox="1"/>
          <p:nvPr/>
        </p:nvSpPr>
        <p:spPr>
          <a:xfrm>
            <a:off x="901891" y="3556638"/>
            <a:ext cx="39466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7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ぷ ん</a:t>
            </a:r>
            <a:endParaRPr kumimoji="1" lang="en-US" altLang="ja-JP" sz="7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Ebrima" panose="02000000000000000000" pitchFamily="2" charset="0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016E8166-C8A2-468C-9497-0CB3BAA64B70}"/>
              </a:ext>
            </a:extLst>
          </p:cNvPr>
          <p:cNvSpPr txBox="1"/>
          <p:nvPr/>
        </p:nvSpPr>
        <p:spPr>
          <a:xfrm>
            <a:off x="1481585" y="3556638"/>
            <a:ext cx="39466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7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か い</a:t>
            </a:r>
            <a:endParaRPr kumimoji="1" lang="en-US" altLang="ja-JP" sz="7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Ebrima" panose="02000000000000000000" pitchFamily="2" charset="0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3339AC9B-7B67-4524-9E12-B5C6F141C92B}"/>
              </a:ext>
            </a:extLst>
          </p:cNvPr>
          <p:cNvSpPr txBox="1"/>
          <p:nvPr/>
        </p:nvSpPr>
        <p:spPr>
          <a:xfrm>
            <a:off x="3104499" y="3556638"/>
            <a:ext cx="51488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7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が め ん</a:t>
            </a:r>
            <a:endParaRPr kumimoji="1" lang="en-US" altLang="ja-JP" sz="7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Ebrima" panose="02000000000000000000" pitchFamily="2" charset="0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DED3B47F-F330-480D-A5FD-3107D84FE424}"/>
              </a:ext>
            </a:extLst>
          </p:cNvPr>
          <p:cNvSpPr txBox="1"/>
          <p:nvPr/>
        </p:nvSpPr>
        <p:spPr>
          <a:xfrm>
            <a:off x="800411" y="3893858"/>
            <a:ext cx="27443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7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め</a:t>
            </a:r>
            <a:endParaRPr kumimoji="1" lang="en-US" altLang="ja-JP" sz="7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Ebrima" panose="02000000000000000000" pitchFamily="2" charset="0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963BF6F6-CFCE-4C30-86FB-1F53182E4E17}"/>
              </a:ext>
            </a:extLst>
          </p:cNvPr>
          <p:cNvSpPr txBox="1"/>
          <p:nvPr/>
        </p:nvSpPr>
        <p:spPr>
          <a:xfrm>
            <a:off x="2324691" y="3893857"/>
            <a:ext cx="816249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700" b="1" spc="-15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び ょ う　 い じ ょ う</a:t>
            </a:r>
            <a:endParaRPr kumimoji="1" lang="en-US" altLang="ja-JP" sz="700" b="1" spc="-150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Ebrima" panose="02000000000000000000" pitchFamily="2" charset="0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3F137597-C5E8-4B54-9C1A-0EA6A508C6FF}"/>
              </a:ext>
            </a:extLst>
          </p:cNvPr>
          <p:cNvSpPr txBox="1"/>
          <p:nvPr/>
        </p:nvSpPr>
        <p:spPr>
          <a:xfrm>
            <a:off x="3183053" y="3893858"/>
            <a:ext cx="39466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7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と お</a:t>
            </a:r>
            <a:endParaRPr kumimoji="1" lang="en-US" altLang="ja-JP" sz="7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Ebrima" panose="02000000000000000000" pitchFamily="2" charset="0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45B29BC6-9559-41AA-809C-2547F7209A32}"/>
              </a:ext>
            </a:extLst>
          </p:cNvPr>
          <p:cNvSpPr txBox="1"/>
          <p:nvPr/>
        </p:nvSpPr>
        <p:spPr>
          <a:xfrm>
            <a:off x="3850954" y="3893858"/>
            <a:ext cx="304892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7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み </a:t>
            </a:r>
            <a:endParaRPr kumimoji="1" lang="en-US" altLang="ja-JP" sz="7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Ebrima" panose="02000000000000000000" pitchFamily="2" charset="0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487962C8-2DEE-41A8-A5FB-86267E5B3CB8}"/>
              </a:ext>
            </a:extLst>
          </p:cNvPr>
          <p:cNvSpPr txBox="1"/>
          <p:nvPr/>
        </p:nvSpPr>
        <p:spPr>
          <a:xfrm>
            <a:off x="3277087" y="5214366"/>
            <a:ext cx="84670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7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じ  か  ん  ま え</a:t>
            </a:r>
            <a:endParaRPr kumimoji="1" lang="en-US" altLang="ja-JP" sz="7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Ebrima" panose="02000000000000000000" pitchFamily="2" charset="0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75FF9849-D02D-4FAE-B543-7F2BF3803304}"/>
              </a:ext>
            </a:extLst>
          </p:cNvPr>
          <p:cNvSpPr txBox="1"/>
          <p:nvPr/>
        </p:nvSpPr>
        <p:spPr>
          <a:xfrm>
            <a:off x="1608544" y="5551251"/>
            <a:ext cx="45397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7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き　き</a:t>
            </a:r>
            <a:endParaRPr kumimoji="1" lang="en-US" altLang="ja-JP" sz="7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Ebrima" panose="02000000000000000000" pitchFamily="2" charset="0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BEB70000-26C3-48CE-BE62-47FD62C6A0B2}"/>
              </a:ext>
            </a:extLst>
          </p:cNvPr>
          <p:cNvSpPr txBox="1"/>
          <p:nvPr/>
        </p:nvSpPr>
        <p:spPr>
          <a:xfrm>
            <a:off x="2173162" y="5551251"/>
            <a:ext cx="39466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7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つ か</a:t>
            </a:r>
            <a:endParaRPr kumimoji="1" lang="en-US" altLang="ja-JP" sz="7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Ebrima" panose="02000000000000000000" pitchFamily="2" charset="0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2D9EDBA8-7F89-4AF9-B4A0-027BC5B81681}"/>
              </a:ext>
            </a:extLst>
          </p:cNvPr>
          <p:cNvSpPr txBox="1"/>
          <p:nvPr/>
        </p:nvSpPr>
        <p:spPr>
          <a:xfrm>
            <a:off x="1076280" y="6237573"/>
            <a:ext cx="60785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9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じ ぶ ん</a:t>
            </a:r>
            <a:endParaRPr kumimoji="1" lang="en-US" altLang="ja-JP" sz="9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Ebrima" panose="02000000000000000000" pitchFamily="2" charset="0"/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13D9128A-4FA1-4E2D-B5F8-B30B20303726}"/>
              </a:ext>
            </a:extLst>
          </p:cNvPr>
          <p:cNvSpPr txBox="1"/>
          <p:nvPr/>
        </p:nvSpPr>
        <p:spPr>
          <a:xfrm>
            <a:off x="1921845" y="6237573"/>
            <a:ext cx="30008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9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め</a:t>
            </a:r>
            <a:endParaRPr kumimoji="1" lang="en-US" altLang="ja-JP" sz="9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Ebrima" panose="02000000000000000000" pitchFamily="2" charset="0"/>
            </a:endParaRP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7973501C-E9BF-4A46-B5C6-CBDF1558D946}"/>
              </a:ext>
            </a:extLst>
          </p:cNvPr>
          <p:cNvSpPr txBox="1"/>
          <p:nvPr/>
        </p:nvSpPr>
        <p:spPr>
          <a:xfrm>
            <a:off x="2417145" y="6237573"/>
            <a:ext cx="76174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9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た い せ つ</a:t>
            </a:r>
            <a:endParaRPr kumimoji="1" lang="en-US" altLang="ja-JP" sz="9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Ebrima" panose="02000000000000000000" pitchFamily="2" charset="0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E81DEA26-2706-4172-96F0-4F14C6809666}"/>
              </a:ext>
            </a:extLst>
          </p:cNvPr>
          <p:cNvSpPr txBox="1"/>
          <p:nvPr/>
        </p:nvSpPr>
        <p:spPr>
          <a:xfrm>
            <a:off x="790549" y="6771235"/>
            <a:ext cx="51488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7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じ か ん</a:t>
            </a:r>
            <a:endParaRPr kumimoji="1" lang="en-US" altLang="ja-JP" sz="7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Ebrima" panose="02000000000000000000" pitchFamily="2" charset="0"/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870C6447-1772-4559-ACAC-711DA75F0115}"/>
              </a:ext>
            </a:extLst>
          </p:cNvPr>
          <p:cNvSpPr txBox="1"/>
          <p:nvPr/>
        </p:nvSpPr>
        <p:spPr>
          <a:xfrm>
            <a:off x="1412506" y="6771235"/>
            <a:ext cx="27443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7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き</a:t>
            </a:r>
            <a:endParaRPr kumimoji="1" lang="en-US" altLang="ja-JP" sz="7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Ebrima" panose="02000000000000000000" pitchFamily="2" charset="0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A08A041F-8FC5-4528-A0F0-6F9FD6719B0C}"/>
              </a:ext>
            </a:extLst>
          </p:cNvPr>
          <p:cNvSpPr txBox="1"/>
          <p:nvPr/>
        </p:nvSpPr>
        <p:spPr>
          <a:xfrm>
            <a:off x="1973503" y="6771235"/>
            <a:ext cx="39466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7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と お</a:t>
            </a:r>
            <a:endParaRPr kumimoji="1" lang="en-US" altLang="ja-JP" sz="7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Ebrima" panose="02000000000000000000" pitchFamily="2" charset="0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DCF43D94-1E06-42C9-A116-A6B1FA4A5140}"/>
              </a:ext>
            </a:extLst>
          </p:cNvPr>
          <p:cNvSpPr txBox="1"/>
          <p:nvPr/>
        </p:nvSpPr>
        <p:spPr>
          <a:xfrm>
            <a:off x="2633557" y="6771235"/>
            <a:ext cx="27443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7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み</a:t>
            </a:r>
            <a:endParaRPr kumimoji="1" lang="en-US" altLang="ja-JP" sz="7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Ebrima" panose="02000000000000000000" pitchFamily="2" charset="0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58160225-0ABF-42BB-A6FD-678D6EDA09B4}"/>
              </a:ext>
            </a:extLst>
          </p:cNvPr>
          <p:cNvSpPr txBox="1"/>
          <p:nvPr/>
        </p:nvSpPr>
        <p:spPr>
          <a:xfrm>
            <a:off x="802906" y="7118684"/>
            <a:ext cx="27443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7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め</a:t>
            </a:r>
            <a:endParaRPr kumimoji="1" lang="en-US" altLang="ja-JP" sz="7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Ebrima" panose="02000000000000000000" pitchFamily="2" charset="0"/>
            </a:endParaRP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28629BB6-8EED-44B8-985E-83C801EFAF37}"/>
              </a:ext>
            </a:extLst>
          </p:cNvPr>
          <p:cNvSpPr txBox="1"/>
          <p:nvPr/>
        </p:nvSpPr>
        <p:spPr>
          <a:xfrm>
            <a:off x="782730" y="7430452"/>
            <a:ext cx="51488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7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じ ぶ ん</a:t>
            </a:r>
            <a:endParaRPr kumimoji="1" lang="en-US" altLang="ja-JP" sz="7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Ebrima" panose="02000000000000000000" pitchFamily="2" charset="0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408A90C5-55B8-4F67-8E9F-87B3404CD02C}"/>
              </a:ext>
            </a:extLst>
          </p:cNvPr>
          <p:cNvSpPr txBox="1"/>
          <p:nvPr/>
        </p:nvSpPr>
        <p:spPr>
          <a:xfrm>
            <a:off x="1421755" y="7430452"/>
            <a:ext cx="27443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7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め</a:t>
            </a:r>
            <a:endParaRPr kumimoji="1" lang="en-US" altLang="ja-JP" sz="7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Ebrima" panose="02000000000000000000" pitchFamily="2" charset="0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AF3055E2-8CBD-4B6E-8CB0-79B4CB1BEFC9}"/>
              </a:ext>
            </a:extLst>
          </p:cNvPr>
          <p:cNvSpPr txBox="1"/>
          <p:nvPr/>
        </p:nvSpPr>
        <p:spPr>
          <a:xfrm>
            <a:off x="1775184" y="7430452"/>
            <a:ext cx="63511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7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た い せ つ</a:t>
            </a:r>
            <a:endParaRPr kumimoji="1" lang="en-US" altLang="ja-JP" sz="7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Ebrima" panose="02000000000000000000" pitchFamily="2" charset="0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3BFB8449-AF7D-4787-B8AC-CECB1A46E6FF}"/>
              </a:ext>
            </a:extLst>
          </p:cNvPr>
          <p:cNvSpPr txBox="1"/>
          <p:nvPr/>
        </p:nvSpPr>
        <p:spPr>
          <a:xfrm>
            <a:off x="2137057" y="7996804"/>
            <a:ext cx="45397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9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ま も</a:t>
            </a:r>
            <a:endParaRPr kumimoji="1" lang="en-US" altLang="ja-JP" sz="9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Ebrima" panose="02000000000000000000" pitchFamily="2" charset="0"/>
            </a:endParaRP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AD8AA902-3CC1-45E7-B0F2-360C0D37AE81}"/>
              </a:ext>
            </a:extLst>
          </p:cNvPr>
          <p:cNvSpPr txBox="1"/>
          <p:nvPr/>
        </p:nvSpPr>
        <p:spPr>
          <a:xfrm>
            <a:off x="2973225" y="7996804"/>
            <a:ext cx="45397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9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つ か</a:t>
            </a:r>
            <a:endParaRPr kumimoji="1" lang="en-US" altLang="ja-JP" sz="9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Ebrima" panose="02000000000000000000" pitchFamily="2" charset="0"/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E56FA06E-7B86-4120-A664-5456B2BE8379}"/>
              </a:ext>
            </a:extLst>
          </p:cNvPr>
          <p:cNvSpPr txBox="1"/>
          <p:nvPr/>
        </p:nvSpPr>
        <p:spPr>
          <a:xfrm>
            <a:off x="1068097" y="8549501"/>
            <a:ext cx="364202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ふ ん</a:t>
            </a:r>
            <a:endParaRPr kumimoji="1" lang="en-US" altLang="ja-JP" sz="6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Ebrima" panose="02000000000000000000" pitchFamily="2" charset="0"/>
            </a:endParaRP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AA335BF4-C4DB-48B9-A1EF-F9C2CB2D98F5}"/>
              </a:ext>
            </a:extLst>
          </p:cNvPr>
          <p:cNvSpPr txBox="1"/>
          <p:nvPr/>
        </p:nvSpPr>
        <p:spPr>
          <a:xfrm>
            <a:off x="1273837" y="8549501"/>
            <a:ext cx="389850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 つ か</a:t>
            </a:r>
            <a:endParaRPr kumimoji="1" lang="en-US" altLang="ja-JP" sz="6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Ebrima" panose="02000000000000000000" pitchFamily="2" charset="0"/>
            </a:endParaRP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332238AD-2D3C-405E-ADFB-34B21E335755}"/>
              </a:ext>
            </a:extLst>
          </p:cNvPr>
          <p:cNvSpPr txBox="1"/>
          <p:nvPr/>
        </p:nvSpPr>
        <p:spPr>
          <a:xfrm>
            <a:off x="2312111" y="8549501"/>
            <a:ext cx="364202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か い</a:t>
            </a:r>
            <a:endParaRPr kumimoji="1" lang="en-US" altLang="ja-JP" sz="6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Ebrima" panose="02000000000000000000" pitchFamily="2" charset="0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FD0DECFA-581E-4AA1-8AC8-50EA81A99874}"/>
              </a:ext>
            </a:extLst>
          </p:cNvPr>
          <p:cNvSpPr txBox="1"/>
          <p:nvPr/>
        </p:nvSpPr>
        <p:spPr>
          <a:xfrm>
            <a:off x="2525445" y="8549501"/>
            <a:ext cx="389850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 や す</a:t>
            </a:r>
            <a:endParaRPr kumimoji="1" lang="en-US" altLang="ja-JP" sz="6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Ebrima" panose="02000000000000000000" pitchFamily="2" charset="0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07140449-793A-48ED-A7B7-48C204EAEB76}"/>
              </a:ext>
            </a:extLst>
          </p:cNvPr>
          <p:cNvSpPr txBox="1"/>
          <p:nvPr/>
        </p:nvSpPr>
        <p:spPr>
          <a:xfrm>
            <a:off x="3032392" y="8549501"/>
            <a:ext cx="569387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" b="1" dirty="0"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が っ こ う</a:t>
            </a:r>
            <a:endParaRPr kumimoji="1" lang="en-US" altLang="ja-JP" sz="6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Ebrima" panose="02000000000000000000" pitchFamily="2" charset="0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368BCFCA-A6F4-4ED3-9CF2-1D41F015890B}"/>
              </a:ext>
            </a:extLst>
          </p:cNvPr>
          <p:cNvSpPr txBox="1"/>
          <p:nvPr/>
        </p:nvSpPr>
        <p:spPr>
          <a:xfrm>
            <a:off x="1851373" y="8869488"/>
            <a:ext cx="569387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か ん け い</a:t>
            </a:r>
            <a:endParaRPr kumimoji="1" lang="en-US" altLang="ja-JP" sz="6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Ebrima" panose="02000000000000000000" pitchFamily="2" charset="0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2863F9EB-F3A2-44D7-945E-2E97E6013092}"/>
              </a:ext>
            </a:extLst>
          </p:cNvPr>
          <p:cNvSpPr txBox="1"/>
          <p:nvPr/>
        </p:nvSpPr>
        <p:spPr>
          <a:xfrm>
            <a:off x="3476339" y="8869488"/>
            <a:ext cx="364202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つ か</a:t>
            </a:r>
            <a:endParaRPr kumimoji="1" lang="en-US" altLang="ja-JP" sz="6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Ebrima" panose="02000000000000000000" pitchFamily="2" charset="0"/>
            </a:endParaRP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88618E27-D0AA-4D19-B5EC-C3BC99831EF8}"/>
              </a:ext>
            </a:extLst>
          </p:cNvPr>
          <p:cNvSpPr txBox="1"/>
          <p:nvPr/>
        </p:nvSpPr>
        <p:spPr>
          <a:xfrm>
            <a:off x="643486" y="9186222"/>
            <a:ext cx="569387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が っ こ う</a:t>
            </a:r>
            <a:endParaRPr kumimoji="1" lang="en-US" altLang="ja-JP" sz="6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Ebrima" panose="02000000000000000000" pitchFamily="2" charset="0"/>
            </a:endParaRPr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1EEBB7E4-AFA0-4275-B1B5-2BE4266DE197}"/>
              </a:ext>
            </a:extLst>
          </p:cNvPr>
          <p:cNvSpPr txBox="1"/>
          <p:nvPr/>
        </p:nvSpPr>
        <p:spPr>
          <a:xfrm>
            <a:off x="2859333" y="9186222"/>
            <a:ext cx="364202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ま も</a:t>
            </a:r>
            <a:endParaRPr kumimoji="1" lang="en-US" altLang="ja-JP" sz="6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Ebrima" panose="02000000000000000000" pitchFamily="2" charset="0"/>
            </a:endParaRP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ABEE17B6-8C3E-4D02-B411-DC6FF8A7A41B}"/>
              </a:ext>
            </a:extLst>
          </p:cNvPr>
          <p:cNvSpPr txBox="1"/>
          <p:nvPr/>
        </p:nvSpPr>
        <p:spPr>
          <a:xfrm>
            <a:off x="3474724" y="9186222"/>
            <a:ext cx="364202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つ か</a:t>
            </a:r>
            <a:endParaRPr kumimoji="1" lang="en-US" altLang="ja-JP" sz="6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Ebrima" panose="02000000000000000000" pitchFamily="2" charset="0"/>
            </a:endParaRPr>
          </a:p>
        </p:txBody>
      </p:sp>
      <p:cxnSp>
        <p:nvCxnSpPr>
          <p:cNvPr id="64" name="直線コネクタ 63">
            <a:extLst>
              <a:ext uri="{FF2B5EF4-FFF2-40B4-BE49-F238E27FC236}">
                <a16:creationId xmlns:a16="http://schemas.microsoft.com/office/drawing/2014/main" id="{30BE8D96-29E2-4C35-B96D-4B3AF2B65E37}"/>
              </a:ext>
            </a:extLst>
          </p:cNvPr>
          <p:cNvCxnSpPr>
            <a:cxnSpLocks/>
          </p:cNvCxnSpPr>
          <p:nvPr/>
        </p:nvCxnSpPr>
        <p:spPr>
          <a:xfrm>
            <a:off x="458174" y="1092292"/>
            <a:ext cx="5992498" cy="0"/>
          </a:xfrm>
          <a:prstGeom prst="line">
            <a:avLst/>
          </a:prstGeom>
          <a:ln w="34925" cap="rnd">
            <a:solidFill>
              <a:schemeClr val="accent2">
                <a:lumMod val="40000"/>
                <a:lumOff val="6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F187634-9681-42E1-BD0A-88B1EB9E8048}"/>
              </a:ext>
            </a:extLst>
          </p:cNvPr>
          <p:cNvSpPr txBox="1"/>
          <p:nvPr/>
        </p:nvSpPr>
        <p:spPr>
          <a:xfrm>
            <a:off x="433378" y="1389110"/>
            <a:ext cx="585929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2200" b="1" dirty="0"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□　タブレットを使うときは姿勢よくしよう</a:t>
            </a:r>
          </a:p>
        </p:txBody>
      </p:sp>
      <p:cxnSp>
        <p:nvCxnSpPr>
          <p:cNvPr id="85" name="直線コネクタ 84">
            <a:extLst>
              <a:ext uri="{FF2B5EF4-FFF2-40B4-BE49-F238E27FC236}">
                <a16:creationId xmlns:a16="http://schemas.microsoft.com/office/drawing/2014/main" id="{C9DBE8A0-A27F-494B-9881-6CCA79583BBC}"/>
              </a:ext>
            </a:extLst>
          </p:cNvPr>
          <p:cNvCxnSpPr>
            <a:cxnSpLocks/>
          </p:cNvCxnSpPr>
          <p:nvPr/>
        </p:nvCxnSpPr>
        <p:spPr>
          <a:xfrm>
            <a:off x="458174" y="423484"/>
            <a:ext cx="5992498" cy="0"/>
          </a:xfrm>
          <a:prstGeom prst="line">
            <a:avLst/>
          </a:prstGeom>
          <a:ln w="34925" cap="rnd">
            <a:solidFill>
              <a:schemeClr val="accent2">
                <a:lumMod val="40000"/>
                <a:lumOff val="6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テキスト ボックス 107">
            <a:extLst>
              <a:ext uri="{FF2B5EF4-FFF2-40B4-BE49-F238E27FC236}">
                <a16:creationId xmlns:a16="http://schemas.microsoft.com/office/drawing/2014/main" id="{D64ED386-9F18-496B-8116-DD2192A25D89}"/>
              </a:ext>
            </a:extLst>
          </p:cNvPr>
          <p:cNvSpPr txBox="1"/>
          <p:nvPr/>
        </p:nvSpPr>
        <p:spPr>
          <a:xfrm>
            <a:off x="2700392" y="1290431"/>
            <a:ext cx="45397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9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つ か</a:t>
            </a:r>
            <a:endParaRPr kumimoji="1" lang="en-US" altLang="ja-JP" sz="9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Ebrima" panose="02000000000000000000" pitchFamily="2" charset="0"/>
            </a:endParaRPr>
          </a:p>
        </p:txBody>
      </p:sp>
      <p:sp>
        <p:nvSpPr>
          <p:cNvPr id="109" name="テキスト ボックス 108">
            <a:extLst>
              <a:ext uri="{FF2B5EF4-FFF2-40B4-BE49-F238E27FC236}">
                <a16:creationId xmlns:a16="http://schemas.microsoft.com/office/drawing/2014/main" id="{D069BFF9-3F4C-4107-8440-19351109CA19}"/>
              </a:ext>
            </a:extLst>
          </p:cNvPr>
          <p:cNvSpPr txBox="1"/>
          <p:nvPr/>
        </p:nvSpPr>
        <p:spPr>
          <a:xfrm>
            <a:off x="4154657" y="1290431"/>
            <a:ext cx="60785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9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し せ い</a:t>
            </a:r>
            <a:endParaRPr kumimoji="1" lang="en-US" altLang="ja-JP" sz="9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Ebrima" panose="02000000000000000000" pitchFamily="2" charset="0"/>
            </a:endParaRPr>
          </a:p>
        </p:txBody>
      </p:sp>
      <p:sp>
        <p:nvSpPr>
          <p:cNvPr id="110" name="テキスト ボックス 109">
            <a:extLst>
              <a:ext uri="{FF2B5EF4-FFF2-40B4-BE49-F238E27FC236}">
                <a16:creationId xmlns:a16="http://schemas.microsoft.com/office/drawing/2014/main" id="{800C3706-7BBC-4371-98C2-D295045F63E0}"/>
              </a:ext>
            </a:extLst>
          </p:cNvPr>
          <p:cNvSpPr txBox="1"/>
          <p:nvPr/>
        </p:nvSpPr>
        <p:spPr>
          <a:xfrm>
            <a:off x="1531208" y="4580487"/>
            <a:ext cx="45397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9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ま え</a:t>
            </a:r>
            <a:endParaRPr kumimoji="1" lang="en-US" altLang="ja-JP" sz="9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Ebrima" panose="02000000000000000000" pitchFamily="2" charset="0"/>
            </a:endParaRPr>
          </a:p>
        </p:txBody>
      </p:sp>
      <p:sp>
        <p:nvSpPr>
          <p:cNvPr id="111" name="テキスト ボックス 110">
            <a:extLst>
              <a:ext uri="{FF2B5EF4-FFF2-40B4-BE49-F238E27FC236}">
                <a16:creationId xmlns:a16="http://schemas.microsoft.com/office/drawing/2014/main" id="{0156AEDD-F846-4739-BD0D-B0D668AF1EF6}"/>
              </a:ext>
            </a:extLst>
          </p:cNvPr>
          <p:cNvSpPr txBox="1"/>
          <p:nvPr/>
        </p:nvSpPr>
        <p:spPr>
          <a:xfrm>
            <a:off x="3612636" y="4580487"/>
            <a:ext cx="45397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9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Ebrima" panose="02000000000000000000" pitchFamily="2" charset="0"/>
              </a:rPr>
              <a:t>つ か</a:t>
            </a:r>
            <a:endParaRPr kumimoji="1" lang="en-US" altLang="ja-JP" sz="9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Ebrima" panose="02000000000000000000" pitchFamily="2" charset="0"/>
            </a:endParaRPr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37DCCDB0-6176-4AA0-8F3E-01F65DDE8482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6353" y="1696733"/>
            <a:ext cx="1412106" cy="1119396"/>
          </a:xfrm>
          <a:prstGeom prst="rect">
            <a:avLst/>
          </a:prstGeom>
        </p:spPr>
      </p:pic>
      <p:pic>
        <p:nvPicPr>
          <p:cNvPr id="65" name="図 64">
            <a:extLst>
              <a:ext uri="{FF2B5EF4-FFF2-40B4-BE49-F238E27FC236}">
                <a16:creationId xmlns:a16="http://schemas.microsoft.com/office/drawing/2014/main" id="{6048F1B1-160F-41BB-B242-78BAF4CC2B9E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6418279"/>
            <a:ext cx="1209513" cy="1416425"/>
          </a:xfrm>
          <a:prstGeom prst="rect">
            <a:avLst/>
          </a:prstGeom>
        </p:spPr>
      </p:pic>
      <p:pic>
        <p:nvPicPr>
          <p:cNvPr id="67" name="図 66">
            <a:extLst>
              <a:ext uri="{FF2B5EF4-FFF2-40B4-BE49-F238E27FC236}">
                <a16:creationId xmlns:a16="http://schemas.microsoft.com/office/drawing/2014/main" id="{4E25F87C-B472-461B-B57F-565D451827D3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8414" y="8363739"/>
            <a:ext cx="1443877" cy="1221983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AAEB9215-6A64-4108-B576-7D3726084A02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9225" y="3403652"/>
            <a:ext cx="1134896" cy="1101977"/>
          </a:xfrm>
          <a:prstGeom prst="rect">
            <a:avLst/>
          </a:prstGeom>
        </p:spPr>
      </p:pic>
      <p:pic>
        <p:nvPicPr>
          <p:cNvPr id="63" name="図 62">
            <a:extLst>
              <a:ext uri="{FF2B5EF4-FFF2-40B4-BE49-F238E27FC236}">
                <a16:creationId xmlns:a16="http://schemas.microsoft.com/office/drawing/2014/main" id="{E9E5E0AF-6BDD-43D3-AEEF-9E7942317A20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6353" y="5051433"/>
            <a:ext cx="1439013" cy="1047346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32AF065-5B93-4AD5-B8B7-A8CE8D14497C}"/>
              </a:ext>
            </a:extLst>
          </p:cNvPr>
          <p:cNvSpPr/>
          <p:nvPr/>
        </p:nvSpPr>
        <p:spPr>
          <a:xfrm>
            <a:off x="666535" y="8562183"/>
            <a:ext cx="450851" cy="40640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HGS教科書体" panose="02020600000000000000" pitchFamily="18" charset="-128"/>
              <a:ea typeface="HGS教科書体" panose="02020600000000000000" pitchFamily="18" charset="-128"/>
              <a:cs typeface="Ebrim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0647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1260</TotalTime>
  <Words>291</Words>
  <Application>Microsoft Office PowerPoint</Application>
  <PresentationFormat>A4 210 x 297 mm</PresentationFormat>
  <Paragraphs>64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HGS教科書体</vt:lpstr>
      <vt:lpstr>游ゴシック</vt:lpstr>
      <vt:lpstr>游ゴシック Light</vt:lpstr>
      <vt:lpstr>Arial</vt:lpstr>
      <vt:lpstr>Calibri</vt:lpstr>
      <vt:lpstr>Calibri Light</vt:lpstr>
      <vt:lpstr>Ebrima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tm00</dc:creator>
  <cp:lastModifiedBy>01校長009羽根井小</cp:lastModifiedBy>
  <cp:revision>1</cp:revision>
  <cp:lastPrinted>2021-04-08T01:45:46Z</cp:lastPrinted>
  <dcterms:created xsi:type="dcterms:W3CDTF">2021-03-30T02:38:37Z</dcterms:created>
  <dcterms:modified xsi:type="dcterms:W3CDTF">2021-05-11T05:27:48Z</dcterms:modified>
</cp:coreProperties>
</file>